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0" r:id="rId5"/>
    <p:sldId id="278" r:id="rId6"/>
    <p:sldId id="279" r:id="rId7"/>
    <p:sldId id="259" r:id="rId8"/>
    <p:sldId id="260" r:id="rId9"/>
    <p:sldId id="261" r:id="rId10"/>
    <p:sldId id="263" r:id="rId11"/>
    <p:sldId id="264" r:id="rId12"/>
    <p:sldId id="262" r:id="rId13"/>
    <p:sldId id="265" r:id="rId14"/>
    <p:sldId id="268" r:id="rId15"/>
    <p:sldId id="276" r:id="rId16"/>
    <p:sldId id="267" r:id="rId17"/>
    <p:sldId id="275" r:id="rId18"/>
    <p:sldId id="277" r:id="rId19"/>
    <p:sldId id="274" r:id="rId20"/>
    <p:sldId id="269" r:id="rId21"/>
    <p:sldId id="270" r:id="rId22"/>
    <p:sldId id="272" r:id="rId23"/>
    <p:sldId id="271" r:id="rId24"/>
    <p:sldId id="281" r:id="rId2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EF512-E9CB-421B-B181-02BDFD9190C0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0C6DD-E15E-4849-BF32-4CA9B24907D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319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0C6DD-E15E-4849-BF32-4CA9B24907D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30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181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994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77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486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13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74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51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523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128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350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697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36FFB-BA45-416D-BBF2-16F9A23D1A5C}" type="datetimeFigureOut">
              <a:rPr lang="cs-CZ" smtClean="0"/>
              <a:t>08.08.2017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556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2160240"/>
          </a:xfrm>
        </p:spPr>
        <p:txBody>
          <a:bodyPr>
            <a:normAutofit/>
          </a:bodyPr>
          <a:lstStyle/>
          <a:p>
            <a:r>
              <a:rPr lang="en-US" dirty="0" smtClean="0"/>
              <a:t>Additive manufacturing technologies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Technologie</a:t>
            </a:r>
            <a:r>
              <a:rPr lang="en-US" dirty="0" smtClean="0"/>
              <a:t> 3D </a:t>
            </a:r>
            <a:r>
              <a:rPr lang="en-US" dirty="0" err="1" smtClean="0"/>
              <a:t>tisku</a:t>
            </a:r>
            <a:endParaRPr lang="cs-CZ" dirty="0"/>
          </a:p>
        </p:txBody>
      </p:sp>
      <p:sp>
        <p:nvSpPr>
          <p:cNvPr id="4" name="Podnadpis 2"/>
          <p:cNvSpPr txBox="1">
            <a:spLocks/>
          </p:cNvSpPr>
          <p:nvPr/>
        </p:nvSpPr>
        <p:spPr>
          <a:xfrm>
            <a:off x="5004048" y="116632"/>
            <a:ext cx="413995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Martin </a:t>
            </a:r>
            <a:r>
              <a:rPr lang="en-US" dirty="0" err="1" smtClean="0"/>
              <a:t>Hejtm</a:t>
            </a:r>
            <a:r>
              <a:rPr lang="cs-CZ" dirty="0" err="1" smtClean="0"/>
              <a:t>ánek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40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687046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0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93" y="188640"/>
            <a:ext cx="46101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68" y="1651635"/>
            <a:ext cx="47815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994852"/>
            <a:ext cx="22193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177" y="5229200"/>
            <a:ext cx="36766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68" y="3585576"/>
            <a:ext cx="47815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359868" y="93816"/>
            <a:ext cx="5554960" cy="562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87" y="694469"/>
            <a:ext cx="3759782" cy="2941591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4" y="3744206"/>
            <a:ext cx="4104456" cy="310421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4" y="608991"/>
            <a:ext cx="4104456" cy="311254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57741"/>
            <a:ext cx="3838093" cy="30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" y="799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3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" y="457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bachelor </a:t>
            </a:r>
            <a:r>
              <a:rPr lang="cs-CZ" dirty="0" smtClean="0"/>
              <a:t>thesis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en-US" dirty="0" smtClean="0"/>
              <a:t>Description </a:t>
            </a:r>
            <a:r>
              <a:rPr lang="cs-CZ" dirty="0" smtClean="0"/>
              <a:t>-</a:t>
            </a:r>
            <a:r>
              <a:rPr lang="en-US" dirty="0" smtClean="0"/>
              <a:t> additive manufacturing technologies and process engineering</a:t>
            </a:r>
          </a:p>
          <a:p>
            <a:r>
              <a:rPr lang="en-US" dirty="0" smtClean="0"/>
              <a:t>Research </a:t>
            </a:r>
            <a:r>
              <a:rPr lang="cs-CZ" dirty="0" smtClean="0"/>
              <a:t>-</a:t>
            </a:r>
            <a:r>
              <a:rPr lang="en-US" dirty="0" smtClean="0"/>
              <a:t> commercially available AM technologies</a:t>
            </a:r>
          </a:p>
          <a:p>
            <a:r>
              <a:rPr lang="en-US" dirty="0" smtClean="0"/>
              <a:t>Experiment </a:t>
            </a:r>
            <a:r>
              <a:rPr lang="cs-CZ" dirty="0" smtClean="0"/>
              <a:t>- </a:t>
            </a:r>
            <a:r>
              <a:rPr lang="en-US" dirty="0" smtClean="0"/>
              <a:t>effect</a:t>
            </a:r>
            <a:r>
              <a:rPr lang="cs-CZ" dirty="0" smtClean="0"/>
              <a:t> </a:t>
            </a:r>
            <a:r>
              <a:rPr lang="en-US" dirty="0" smtClean="0"/>
              <a:t>of FDM print parameters on tensile strength of printed parts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(Injection molding vs. Additive manufacturing)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6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7981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Additive manufacturing and process engineering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Non</a:t>
            </a:r>
            <a:r>
              <a:rPr lang="cs-CZ" sz="2800" dirty="0" smtClean="0"/>
              <a:t> / </a:t>
            </a:r>
            <a:r>
              <a:rPr lang="en-US" sz="2800" dirty="0" smtClean="0"/>
              <a:t>Newtonian fluid flow – Material jetting, FDM filament melting</a:t>
            </a:r>
          </a:p>
          <a:p>
            <a:r>
              <a:rPr lang="en-US" sz="2800" dirty="0" smtClean="0"/>
              <a:t>Heat flow – Rapid cooling rates (thermal stresses</a:t>
            </a:r>
            <a:r>
              <a:rPr lang="cs-CZ" sz="2800" dirty="0" smtClean="0"/>
              <a:t>, </a:t>
            </a:r>
            <a:r>
              <a:rPr lang="en-US" sz="2800" dirty="0" smtClean="0"/>
              <a:t>shrinkage problem)</a:t>
            </a:r>
          </a:p>
          <a:p>
            <a:r>
              <a:rPr lang="en-US" sz="2800" dirty="0" smtClean="0"/>
              <a:t>Mass flow – Fusion of particles in SLS heated chambers</a:t>
            </a:r>
          </a:p>
          <a:p>
            <a:r>
              <a:rPr lang="en-US" sz="2800" dirty="0" smtClean="0"/>
              <a:t>Chemical reactions – </a:t>
            </a:r>
            <a:r>
              <a:rPr lang="en-US" sz="2800" dirty="0" err="1" smtClean="0"/>
              <a:t>Photopolymerization</a:t>
            </a:r>
            <a:r>
              <a:rPr lang="en-US" sz="2800" dirty="0" smtClean="0"/>
              <a:t>, inert atmosphere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83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8351"/>
            <a:ext cx="6912768" cy="594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1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713217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5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166688"/>
            <a:ext cx="6467475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5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333500"/>
            <a:ext cx="7086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9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Available</a:t>
            </a:r>
            <a:r>
              <a:rPr lang="cs-CZ" dirty="0" smtClean="0"/>
              <a:t> AM </a:t>
            </a:r>
            <a:r>
              <a:rPr lang="cs-CZ" dirty="0" err="1" smtClean="0"/>
              <a:t>technologies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Photopolymerization</a:t>
            </a:r>
            <a:endParaRPr lang="en-US" dirty="0" smtClean="0"/>
          </a:p>
          <a:p>
            <a:r>
              <a:rPr lang="en-US" dirty="0" smtClean="0"/>
              <a:t>Fused deposition modeling</a:t>
            </a:r>
          </a:p>
          <a:p>
            <a:r>
              <a:rPr lang="en-US" dirty="0" smtClean="0"/>
              <a:t>Powder bed fusion</a:t>
            </a:r>
          </a:p>
          <a:p>
            <a:r>
              <a:rPr lang="en-US" dirty="0" smtClean="0"/>
              <a:t>Sheet lamination</a:t>
            </a:r>
          </a:p>
          <a:p>
            <a:r>
              <a:rPr lang="en-US" dirty="0" smtClean="0"/>
              <a:t>Material jetting</a:t>
            </a:r>
          </a:p>
          <a:p>
            <a:r>
              <a:rPr lang="en-US" dirty="0" smtClean="0"/>
              <a:t>Binder jetting</a:t>
            </a:r>
          </a:p>
          <a:p>
            <a:r>
              <a:rPr lang="en-US" dirty="0" smtClean="0"/>
              <a:t>Directed energy deposition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7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</a:t>
            </a:r>
            <a:r>
              <a:rPr lang="cs-CZ" dirty="0" smtClean="0"/>
              <a:t> part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Print parameters</a:t>
            </a:r>
            <a:r>
              <a:rPr lang="cs-CZ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Print temperature (220-250°C)</a:t>
            </a:r>
          </a:p>
          <a:p>
            <a:pPr lvl="1"/>
            <a:r>
              <a:rPr lang="en-US" dirty="0" smtClean="0"/>
              <a:t>Layer thickness (0.1 – 0.25mm)</a:t>
            </a:r>
          </a:p>
          <a:p>
            <a:pPr lvl="1"/>
            <a:r>
              <a:rPr lang="en-US" dirty="0" smtClean="0"/>
              <a:t>Infill </a:t>
            </a:r>
            <a:r>
              <a:rPr lang="cs-CZ" dirty="0" err="1" smtClean="0"/>
              <a:t>raster</a:t>
            </a:r>
            <a:r>
              <a:rPr lang="en-US" dirty="0" smtClean="0"/>
              <a:t> orientation (45°-90°)</a:t>
            </a:r>
          </a:p>
          <a:p>
            <a:pPr lvl="1"/>
            <a:r>
              <a:rPr lang="en-US" dirty="0" smtClean="0"/>
              <a:t>Infill percentage </a:t>
            </a:r>
            <a:r>
              <a:rPr lang="cs-CZ" dirty="0" smtClean="0"/>
              <a:t>(100</a:t>
            </a:r>
            <a:r>
              <a:rPr lang="en-US" dirty="0" smtClean="0"/>
              <a:t>% full – 20% hollow)</a:t>
            </a:r>
          </a:p>
          <a:p>
            <a:r>
              <a:rPr lang="en-US" dirty="0" smtClean="0"/>
              <a:t>Other parameters</a:t>
            </a:r>
          </a:p>
          <a:p>
            <a:pPr lvl="1"/>
            <a:r>
              <a:rPr lang="en-US" dirty="0" smtClean="0"/>
              <a:t>Material / machine age</a:t>
            </a:r>
          </a:p>
          <a:p>
            <a:pPr lvl="1"/>
            <a:r>
              <a:rPr lang="en-US" dirty="0" smtClean="0"/>
              <a:t>Print speed</a:t>
            </a:r>
          </a:p>
          <a:p>
            <a:pPr lvl="1"/>
            <a:r>
              <a:rPr lang="en-US" dirty="0" smtClean="0"/>
              <a:t>Infill pattern</a:t>
            </a:r>
          </a:p>
          <a:p>
            <a:pPr lvl="1"/>
            <a:r>
              <a:rPr lang="en-US" dirty="0" smtClean="0"/>
              <a:t>Used software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5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172</Words>
  <Application>Microsoft Office PowerPoint</Application>
  <PresentationFormat>Předvádění na obrazovce (4:3)</PresentationFormat>
  <Paragraphs>35</Paragraphs>
  <Slides>24</Slides>
  <Notes>1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24</vt:i4>
      </vt:variant>
    </vt:vector>
  </HeadingPairs>
  <TitlesOfParts>
    <vt:vector size="25" baseType="lpstr">
      <vt:lpstr>Motiv systému Office</vt:lpstr>
      <vt:lpstr>Additive manufacturing technologies</vt:lpstr>
      <vt:lpstr>Goals of bachelor thesis</vt:lpstr>
      <vt:lpstr>Additive manufacturing and process engineering</vt:lpstr>
      <vt:lpstr>Prezentace aplikace PowerPoint</vt:lpstr>
      <vt:lpstr>Prezentace aplikace PowerPoint</vt:lpstr>
      <vt:lpstr>Prezentace aplikace PowerPoint</vt:lpstr>
      <vt:lpstr>Prezentace aplikace PowerPoint</vt:lpstr>
      <vt:lpstr>Available AM technologies</vt:lpstr>
      <vt:lpstr>Experimental part</vt:lpstr>
      <vt:lpstr>Prezentace aplikace PowerPoint</vt:lpstr>
      <vt:lpstr>Prezentace aplikace PowerPoint</vt:lpstr>
      <vt:lpstr>Results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Thank you for your attention!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Additive manufacturing technologies</dc:title>
  <dc:creator>Martin Hejtmánek</dc:creator>
  <cp:lastModifiedBy>Martin Hejtmánek</cp:lastModifiedBy>
  <cp:revision>32</cp:revision>
  <dcterms:created xsi:type="dcterms:W3CDTF">2017-05-18T11:54:20Z</dcterms:created>
  <dcterms:modified xsi:type="dcterms:W3CDTF">2017-08-08T10:27:14Z</dcterms:modified>
</cp:coreProperties>
</file>